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/>
          <a:lstStyle/>
          <a:p>
            <a:pPr lvl="0" indent="0" marL="0">
              <a:buNone/>
            </a:pPr>
            <a:r>
              <a:rPr/>
              <a:t>Hello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spcBef>
                <a:spcPts val="3000"/>
              </a:spcBef>
              <a:buNone/>
            </a:pPr>
            <a:r>
              <a:rPr b="1"/>
              <a:t>There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3568700" y="203200"/>
          <a:ext cx="5105400" cy="43815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51054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